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42950"/>
            <a:ext cx="8686800" cy="3886199"/>
          </a:xfrm>
        </p:spPr>
        <p:txBody>
          <a:bodyPr vert="eaVert"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3927872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666750"/>
            <a:ext cx="419252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146570"/>
            <a:ext cx="4192527" cy="3482579"/>
          </a:xfrm>
        </p:spPr>
        <p:txBody>
          <a:bodyPr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666750"/>
            <a:ext cx="419417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146570"/>
            <a:ext cx="4194174" cy="3482579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3008313" cy="764694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0"/>
            <a:ext cx="5111750" cy="3505199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59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6749"/>
            <a:ext cx="5486400" cy="2590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3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>
                <a:solidFill>
                  <a:srgbClr val="FF0000"/>
                </a:solidFill>
              </a:rPr>
              <a:t>Atri Ticketing System (ATS)</a:t>
            </a:r>
            <a:r>
              <a:rPr lang="en-IN" dirty="0"/>
              <a:t/>
            </a:r>
            <a:br>
              <a:rPr lang="en-IN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499"/>
          </a:xfrm>
        </p:spPr>
      </p:pic>
    </p:spTree>
    <p:extLst>
      <p:ext uri="{BB962C8B-B14F-4D97-AF65-F5344CB8AC3E}">
        <p14:creationId xmlns="" xmlns:p14="http://schemas.microsoft.com/office/powerpoint/2010/main" val="889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As  the organization grows, it becomes difficult to have smooth business process as communication becomes difficult without proper ticketing system</a:t>
            </a:r>
          </a:p>
          <a:p>
            <a:pPr marL="8001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Our ticketing system addresses this issue and helps in smooth running of the business by providing proper workflow to address any issues </a:t>
            </a:r>
          </a:p>
          <a:p>
            <a:pPr marL="8001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ea typeface="Droid Sans Fallback"/>
              </a:rPr>
              <a:t>Tickets can be assigned to the right person when they arrive and can be reassigned to another person, if needed.</a:t>
            </a:r>
            <a:endParaRPr lang="en-US" sz="1600" dirty="0"/>
          </a:p>
          <a:p>
            <a:pPr marL="8001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ea typeface="Droid Sans Fallback"/>
              </a:rPr>
              <a:t>Our ticketing system provides various reports which can be used  to identify the pain points in the system and make necessary corrections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ATS Dash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</a:pPr>
            <a:r>
              <a:rPr lang="en-US" sz="1600" dirty="0" smtClean="0">
                <a:solidFill>
                  <a:srgbClr val="000000"/>
                </a:solidFill>
              </a:rPr>
              <a:t>ATS </a:t>
            </a:r>
            <a:r>
              <a:rPr lang="en-US" sz="1600" dirty="0">
                <a:solidFill>
                  <a:srgbClr val="000000"/>
                </a:solidFill>
              </a:rPr>
              <a:t>Dashboard displays count of tickets in graphical mode for the selected time period.</a:t>
            </a:r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The Graph can also be exported to JPEG or PNG format.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87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8641010" cy="33085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4905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590550"/>
            <a:ext cx="8686800" cy="39278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Atri Ticketing System Screen Flow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SLA Setup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Service Legal Agreement for each priority level can be defined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If ticket is not closed within the SLA timeline, the ticket will be automatically move into Overdue State.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808"/>
          <p:cNvPicPr/>
          <p:nvPr/>
        </p:nvPicPr>
        <p:blipFill rotWithShape="1">
          <a:blip r:embed="rId2"/>
          <a:srcRect b="47240"/>
          <a:stretch/>
        </p:blipFill>
        <p:spPr>
          <a:xfrm>
            <a:off x="914400" y="1733549"/>
            <a:ext cx="7696200" cy="30063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8895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 Admin registers new clients by giving first name, last name, email, mobile, etc.,  Unique Code is generated for every Client the same is used as Username</a:t>
            </a:r>
            <a:endParaRPr lang="en-US" sz="1600" dirty="0"/>
          </a:p>
        </p:txBody>
      </p:sp>
      <p:pic>
        <p:nvPicPr>
          <p:cNvPr id="4" name="Picture 811"/>
          <p:cNvPicPr/>
          <p:nvPr/>
        </p:nvPicPr>
        <p:blipFill rotWithShape="1">
          <a:blip r:embed="rId2"/>
          <a:srcRect b="12766"/>
          <a:stretch/>
        </p:blipFill>
        <p:spPr>
          <a:xfrm>
            <a:off x="609600" y="1428750"/>
            <a:ext cx="4191000" cy="3124200"/>
          </a:xfrm>
          <a:prstGeom prst="rect">
            <a:avLst/>
          </a:prstGeom>
          <a:ln>
            <a:noFill/>
          </a:ln>
        </p:spPr>
      </p:pic>
      <p:pic>
        <p:nvPicPr>
          <p:cNvPr id="5" name="Picture 812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1428750"/>
            <a:ext cx="3810000" cy="3124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609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Client Panel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156472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Client logins and raises a ticket that may be a requirement or an issue  by giving details like ticket priority, module, Subject, Message, related attachments etc.,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Each ticket gets a unique number and a notification is sent to </a:t>
            </a:r>
            <a:r>
              <a:rPr lang="en-US" sz="1600" dirty="0" err="1">
                <a:solidFill>
                  <a:srgbClr val="000000"/>
                </a:solidFill>
              </a:rPr>
              <a:t>Atri</a:t>
            </a:r>
            <a:r>
              <a:rPr lang="en-US" sz="1600" dirty="0">
                <a:solidFill>
                  <a:srgbClr val="000000"/>
                </a:solidFill>
              </a:rPr>
              <a:t> admin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Client can view all the tickets raised by him and can check the status of any ticket.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Client can see only tickets raised by him.</a:t>
            </a:r>
          </a:p>
          <a:p>
            <a:pPr marL="457200" indent="-457200">
              <a:buSzPct val="45000"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>
              <a:buSzPct val="45000"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>
              <a:buSzPct val="45000"/>
            </a:pPr>
            <a:endParaRPr lang="en-US" sz="1600" dirty="0"/>
          </a:p>
          <a:p>
            <a:pPr marL="457200" indent="-457200">
              <a:buSzPct val="45000"/>
            </a:pPr>
            <a:endParaRPr lang="en-US" sz="1600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1" y="2190751"/>
            <a:ext cx="7924800" cy="251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9437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Logs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Log of each action for each ticket is saved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7620000" cy="31952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1615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ATS Consists of multiple reports like TAT Report,  List of tickets for selected employee or status or priority etc.,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TAT Report</a:t>
            </a:r>
          </a:p>
        </p:txBody>
      </p:sp>
      <p:pic>
        <p:nvPicPr>
          <p:cNvPr id="4" name="Picture 87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581150"/>
            <a:ext cx="8229600" cy="31587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0170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299</Words>
  <Application>Microsoft Office PowerPoint</Application>
  <PresentationFormat>On-screen Show (16:9)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Atri Ticketing System (ATS) </vt:lpstr>
      <vt:lpstr>ATS</vt:lpstr>
      <vt:lpstr>ATS Dash Board</vt:lpstr>
      <vt:lpstr>Slide 4</vt:lpstr>
      <vt:lpstr> SLA Setup </vt:lpstr>
      <vt:lpstr>Client Setup</vt:lpstr>
      <vt:lpstr> Client Panel </vt:lpstr>
      <vt:lpstr> Logs </vt:lpstr>
      <vt:lpstr>Reports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Khapsa</dc:creator>
  <cp:lastModifiedBy>Gautam Khapsa</cp:lastModifiedBy>
  <cp:revision>29</cp:revision>
  <dcterms:created xsi:type="dcterms:W3CDTF">2006-08-16T00:00:00Z</dcterms:created>
  <dcterms:modified xsi:type="dcterms:W3CDTF">2018-04-02T11:09:57Z</dcterms:modified>
</cp:coreProperties>
</file>